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EBEBEB"/>
        </a:solidFill>
        <a:effectLst>
          <a:outerShdw sx="100000" sy="100000" kx="0" ky="0" algn="b" rotWithShape="0" blurRad="50800" dist="25400" dir="540000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EBEBEB"/>
        </a:solidFill>
        <a:effectLst>
          <a:outerShdw sx="100000" sy="100000" kx="0" ky="0" algn="b" rotWithShape="0" blurRad="50800" dist="25400" dir="540000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EBEBEB"/>
        </a:solidFill>
        <a:effectLst>
          <a:outerShdw sx="100000" sy="100000" kx="0" ky="0" algn="b" rotWithShape="0" blurRad="50800" dist="25400" dir="540000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EBEBEB"/>
        </a:solidFill>
        <a:effectLst>
          <a:outerShdw sx="100000" sy="100000" kx="0" ky="0" algn="b" rotWithShape="0" blurRad="50800" dist="25400" dir="540000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EBEBEB"/>
        </a:solidFill>
        <a:effectLst>
          <a:outerShdw sx="100000" sy="100000" kx="0" ky="0" algn="b" rotWithShape="0" blurRad="50800" dist="25400" dir="540000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EBEBEB"/>
        </a:solidFill>
        <a:effectLst>
          <a:outerShdw sx="100000" sy="100000" kx="0" ky="0" algn="b" rotWithShape="0" blurRad="50800" dist="25400" dir="540000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EBEBEB"/>
        </a:solidFill>
        <a:effectLst>
          <a:outerShdw sx="100000" sy="100000" kx="0" ky="0" algn="b" rotWithShape="0" blurRad="50800" dist="25400" dir="540000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EBEBEB"/>
        </a:solidFill>
        <a:effectLst>
          <a:outerShdw sx="100000" sy="100000" kx="0" ky="0" algn="b" rotWithShape="0" blurRad="50800" dist="25400" dir="540000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EBEBEB"/>
        </a:solidFill>
        <a:effectLst>
          <a:outerShdw sx="100000" sy="100000" kx="0" ky="0" algn="b" rotWithShape="0" blurRad="50800" dist="25400" dir="540000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 b="def" i="def"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 b="def" i="def"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 b="def" i="def"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 b="def" i="def"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96663"/>
              <a:satOff val="-16428"/>
              <a:lumOff val="3004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 b="def" i="def"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635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 b="def" i="def"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tif>
</file>

<file path=ppt/media/image4.tif>
</file>

<file path=ppt/media/image5.tif>
</file>

<file path=ppt/media/image6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762000" y="2463800"/>
            <a:ext cx="11480800" cy="2540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762000" y="5156200"/>
            <a:ext cx="11480800" cy="863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6311798" y="925195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e Bloggs"/>
          <p:cNvSpPr txBox="1"/>
          <p:nvPr>
            <p:ph type="body" sz="quarter" idx="13"/>
          </p:nvPr>
        </p:nvSpPr>
        <p:spPr>
          <a:xfrm>
            <a:off x="1270000" y="6362700"/>
            <a:ext cx="10464800" cy="461059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b="1" i="1" sz="24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–Joe Bloggs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3053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b="1" sz="3600">
                <a:solidFill>
                  <a:srgbClr val="FFFFFF"/>
                </a:solidFill>
                <a:effectLst>
                  <a:outerShdw sx="100000" sy="100000" kx="0" ky="0" algn="b" rotWithShape="0" blurRad="50800" dist="25400" dir="540000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141703583_2880x1921.jpeg"/>
          <p:cNvSpPr/>
          <p:nvPr>
            <p:ph type="pic" idx="13"/>
          </p:nvPr>
        </p:nvSpPr>
        <p:spPr>
          <a:xfrm>
            <a:off x="-812800" y="0"/>
            <a:ext cx="14622784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41703583_2880x1921.jpeg"/>
          <p:cNvSpPr/>
          <p:nvPr>
            <p:ph type="pic" idx="13"/>
          </p:nvPr>
        </p:nvSpPr>
        <p:spPr>
          <a:xfrm>
            <a:off x="1104900" y="127000"/>
            <a:ext cx="10795000" cy="7200415"/>
          </a:xfrm>
          <a:prstGeom prst="rect">
            <a:avLst/>
          </a:prstGeom>
          <a:ln w="25400"/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762000" y="6883400"/>
            <a:ext cx="11480800" cy="1079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762000" y="8128000"/>
            <a:ext cx="114808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6311798" y="92456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762000" y="3517900"/>
            <a:ext cx="11480800" cy="27178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6311798" y="925195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5130800" y="419100"/>
            <a:ext cx="9262596" cy="8648700"/>
          </a:xfrm>
          <a:prstGeom prst="rect">
            <a:avLst/>
          </a:prstGeom>
          <a:ln w="25400"/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762000" y="419100"/>
            <a:ext cx="5384800" cy="459740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762000" y="5245100"/>
            <a:ext cx="5384800" cy="3810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6311798" y="925195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5800664" y="1714886"/>
            <a:ext cx="7997247" cy="7467215"/>
          </a:xfrm>
          <a:prstGeom prst="rect">
            <a:avLst/>
          </a:prstGeom>
          <a:ln w="25400"/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762000" y="2374900"/>
            <a:ext cx="5384800" cy="68072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>
                <a:srgbClr val="EBEBEB"/>
              </a:buClr>
              <a:defRPr sz="2800"/>
            </a:lvl1pPr>
            <a:lvl2pPr marL="685800" indent="-342900">
              <a:spcBef>
                <a:spcPts val="3200"/>
              </a:spcBef>
              <a:buClr>
                <a:srgbClr val="EBEBEB"/>
              </a:buClr>
              <a:defRPr sz="2800"/>
            </a:lvl2pPr>
            <a:lvl3pPr marL="1028700" indent="-342900">
              <a:spcBef>
                <a:spcPts val="3200"/>
              </a:spcBef>
              <a:buClr>
                <a:srgbClr val="EBEBEB"/>
              </a:buClr>
              <a:defRPr sz="2800"/>
            </a:lvl3pPr>
            <a:lvl4pPr marL="1371600" indent="-342900">
              <a:spcBef>
                <a:spcPts val="3200"/>
              </a:spcBef>
              <a:buClr>
                <a:srgbClr val="EBEBEB"/>
              </a:buClr>
              <a:defRPr sz="2800"/>
            </a:lvl4pPr>
            <a:lvl5pPr marL="1714500" indent="-342900">
              <a:spcBef>
                <a:spcPts val="3200"/>
              </a:spcBef>
              <a:buClr>
                <a:srgbClr val="EBEBEB"/>
              </a:buClr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762000" y="965200"/>
            <a:ext cx="11480800" cy="7823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half" idx="13"/>
          </p:nvPr>
        </p:nvSpPr>
        <p:spPr>
          <a:xfrm>
            <a:off x="6007100" y="4356100"/>
            <a:ext cx="6870700" cy="4909486"/>
          </a:xfrm>
          <a:prstGeom prst="rect">
            <a:avLst/>
          </a:prstGeom>
          <a:ln w="25400"/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half" idx="14"/>
          </p:nvPr>
        </p:nvSpPr>
        <p:spPr>
          <a:xfrm>
            <a:off x="5918200" y="-304800"/>
            <a:ext cx="6451600" cy="6451600"/>
          </a:xfrm>
          <a:prstGeom prst="rect">
            <a:avLst/>
          </a:prstGeom>
          <a:ln w="25400"/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825500" y="419100"/>
            <a:ext cx="9258300" cy="8643492"/>
          </a:xfrm>
          <a:prstGeom prst="rect">
            <a:avLst/>
          </a:prstGeom>
          <a:ln w="25400"/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62000" y="203200"/>
            <a:ext cx="11480800" cy="214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762000" y="2413000"/>
            <a:ext cx="11480800" cy="636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798" y="925515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400" u="none">
          <a:solidFill>
            <a:srgbClr val="FFFFFF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400" u="none">
          <a:solidFill>
            <a:srgbClr val="FFFFFF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400" u="none">
          <a:solidFill>
            <a:srgbClr val="FFFFFF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400" u="none">
          <a:solidFill>
            <a:srgbClr val="FFFFFF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400" u="none">
          <a:solidFill>
            <a:srgbClr val="FFFFFF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400" u="none">
          <a:solidFill>
            <a:srgbClr val="FFFFFF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400" u="none">
          <a:solidFill>
            <a:srgbClr val="FFFFFF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400" u="none">
          <a:solidFill>
            <a:srgbClr val="FFFFFF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6400" u="none">
          <a:solidFill>
            <a:srgbClr val="FFFFFF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4064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400" u="none">
          <a:solidFill>
            <a:srgbClr val="EBEBEB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8128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400" u="none">
          <a:solidFill>
            <a:srgbClr val="EBEBEB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12192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400" u="none">
          <a:solidFill>
            <a:srgbClr val="EBEBEB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16256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400" u="none">
          <a:solidFill>
            <a:srgbClr val="EBEBEB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20320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400" u="none">
          <a:solidFill>
            <a:srgbClr val="EBEBEB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24384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400" u="none">
          <a:solidFill>
            <a:srgbClr val="EBEBEB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28448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400" u="none">
          <a:solidFill>
            <a:srgbClr val="EBEBEB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32512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400" u="none">
          <a:solidFill>
            <a:srgbClr val="EBEBEB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36576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400" u="none">
          <a:solidFill>
            <a:srgbClr val="EBEBEB"/>
          </a:solidFill>
          <a:effectLst>
            <a:outerShdw sx="100000" sy="100000" kx="0" ky="0" algn="b" rotWithShape="0" blurRad="50800" dist="25400" dir="540000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"/><Relationship Id="rId3" Type="http://schemas.openxmlformats.org/officeDocument/2006/relationships/image" Target="../media/image4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"/><Relationship Id="rId3" Type="http://schemas.openxmlformats.org/officeDocument/2006/relationships/image" Target="../media/image6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Image Gallery"/>
          <p:cNvGrpSpPr/>
          <p:nvPr/>
        </p:nvGrpSpPr>
        <p:grpSpPr>
          <a:xfrm>
            <a:off x="1615504" y="551309"/>
            <a:ext cx="9773792" cy="9087942"/>
            <a:chOff x="0" y="0"/>
            <a:chExt cx="9773791" cy="9087940"/>
          </a:xfrm>
        </p:grpSpPr>
        <p:pic>
          <p:nvPicPr>
            <p:cNvPr id="119" name="1920px-Rosy-faced_lovebird_(Agapornis_roseicollis_roseicollis).jpg" descr="1920px-Rosy-faced_lovebird_(Agapornis_roseicollis_roseicollis)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9879" r="0" b="9879"/>
            <a:stretch>
              <a:fillRect/>
            </a:stretch>
          </p:blipFill>
          <p:spPr>
            <a:xfrm>
              <a:off x="0" y="0"/>
              <a:ext cx="9773792" cy="78426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0" name="BIRDIE"/>
            <p:cNvSpPr/>
            <p:nvPr/>
          </p:nvSpPr>
          <p:spPr>
            <a:xfrm>
              <a:off x="0" y="7918822"/>
              <a:ext cx="9773792" cy="11691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b="1" sz="6700">
                  <a:solidFill>
                    <a:srgbClr val="F1F031"/>
                  </a:solidFill>
                  <a:effectLst>
                    <a:outerShdw sx="100000" sy="100000" kx="0" ky="0" algn="b" rotWithShape="0" blurRad="50800" dist="25400" dir="5400000">
                      <a:srgbClr val="000000">
                        <a:alpha val="80000"/>
                      </a:srgbClr>
                    </a:outerShdw>
                  </a:effectLst>
                  <a:latin typeface="+mn-lt"/>
                  <a:ea typeface="+mn-ea"/>
                  <a:cs typeface="+mn-cs"/>
                  <a:sym typeface="Helvetica Neue"/>
                </a:defRPr>
              </a:lvl1pPr>
            </a:lstStyle>
            <a:p>
              <a:pPr/>
              <a:r>
                <a:t>BIRDIE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FEATURES</a:t>
            </a:r>
          </a:p>
        </p:txBody>
      </p:sp>
      <p:sp>
        <p:nvSpPr>
          <p:cNvPr id="124" name="BIRD DATABASE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marL="342900" indent="-342900">
              <a:defRPr sz="4800"/>
            </a:lvl1pPr>
          </a:lstStyle>
          <a:p>
            <a:pPr/>
            <a:r>
              <a:t>BIRD DATABASE</a:t>
            </a:r>
          </a:p>
        </p:txBody>
      </p:sp>
      <p:grpSp>
        <p:nvGrpSpPr>
          <p:cNvPr id="127" name="Image Gallery"/>
          <p:cNvGrpSpPr/>
          <p:nvPr/>
        </p:nvGrpSpPr>
        <p:grpSpPr>
          <a:xfrm>
            <a:off x="6159500" y="2364866"/>
            <a:ext cx="6122938" cy="5174953"/>
            <a:chOff x="0" y="0"/>
            <a:chExt cx="6122937" cy="5174952"/>
          </a:xfrm>
        </p:grpSpPr>
        <p:pic>
          <p:nvPicPr>
            <p:cNvPr id="125" name="1920px-Rosy-faced_lovebird_(Agapornis_roseicollis_roseicollis)_flock.jpg" descr="1920px-Rosy-faced_lovebird_(Agapornis_roseicollis_roseicollis)_flock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5977" t="0" r="5977" b="0"/>
            <a:stretch>
              <a:fillRect/>
            </a:stretch>
          </p:blipFill>
          <p:spPr>
            <a:xfrm>
              <a:off x="0" y="0"/>
              <a:ext cx="6122938" cy="46362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6" name="GREEN PEACH FACED"/>
            <p:cNvSpPr/>
            <p:nvPr/>
          </p:nvSpPr>
          <p:spPr>
            <a:xfrm>
              <a:off x="0" y="4712420"/>
              <a:ext cx="6122938" cy="4625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2000"/>
              </a:lvl1pPr>
            </a:lstStyle>
            <a:p>
              <a:pPr/>
              <a:r>
                <a:t>GREEN PEACH FACED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doors dir="ver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BIRD COLOUR CALCULATOR"/>
          <p:cNvSpPr txBox="1"/>
          <p:nvPr>
            <p:ph type="title"/>
          </p:nvPr>
        </p:nvSpPr>
        <p:spPr>
          <a:xfrm>
            <a:off x="5956335" y="-1155700"/>
            <a:ext cx="5384801" cy="4597400"/>
          </a:xfrm>
          <a:prstGeom prst="rect">
            <a:avLst/>
          </a:prstGeom>
        </p:spPr>
        <p:txBody>
          <a:bodyPr/>
          <a:lstStyle/>
          <a:p>
            <a:pPr/>
            <a:r>
              <a:t>BIRD COLOUR CALCULATOR</a:t>
            </a:r>
          </a:p>
        </p:txBody>
      </p:sp>
      <p:sp>
        <p:nvSpPr>
          <p:cNvPr id="130" name="Body"/>
          <p:cNvSpPr txBox="1"/>
          <p:nvPr>
            <p:ph type="body" sz="quarter" idx="1"/>
          </p:nvPr>
        </p:nvSpPr>
        <p:spPr>
          <a:xfrm>
            <a:off x="7277100" y="5448300"/>
            <a:ext cx="5384800" cy="3810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50" y="146050"/>
            <a:ext cx="4114800" cy="5689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520" t="11097" r="3581" b="7261"/>
          <a:stretch>
            <a:fillRect/>
          </a:stretch>
        </p:blipFill>
        <p:spPr>
          <a:xfrm>
            <a:off x="5964273" y="5381029"/>
            <a:ext cx="6968983" cy="3810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14:warp dir="i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IRD   JOURNAL"/>
          <p:cNvSpPr txBox="1"/>
          <p:nvPr>
            <p:ph type="title"/>
          </p:nvPr>
        </p:nvSpPr>
        <p:spPr>
          <a:xfrm>
            <a:off x="762000" y="419100"/>
            <a:ext cx="5384800" cy="3633490"/>
          </a:xfrm>
          <a:prstGeom prst="rect">
            <a:avLst/>
          </a:prstGeom>
        </p:spPr>
        <p:txBody>
          <a:bodyPr/>
          <a:lstStyle/>
          <a:p>
            <a:pPr/>
            <a:r>
              <a:t>BIRD   JOURNAL</a:t>
            </a:r>
          </a:p>
        </p:txBody>
      </p:sp>
      <p:sp>
        <p:nvSpPr>
          <p:cNvPr id="135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38" name="Image Gallery"/>
          <p:cNvGrpSpPr/>
          <p:nvPr/>
        </p:nvGrpSpPr>
        <p:grpSpPr>
          <a:xfrm>
            <a:off x="6654800" y="419100"/>
            <a:ext cx="5588000" cy="6603306"/>
            <a:chOff x="0" y="0"/>
            <a:chExt cx="5588000" cy="6603305"/>
          </a:xfrm>
        </p:grpSpPr>
        <p:pic>
          <p:nvPicPr>
            <p:cNvPr id="136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15446" t="0" r="15446" b="0"/>
            <a:stretch>
              <a:fillRect/>
            </a:stretch>
          </p:blipFill>
          <p:spPr>
            <a:xfrm>
              <a:off x="0" y="0"/>
              <a:ext cx="5588000" cy="606457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37" name="PEACH FACED LUTINO"/>
            <p:cNvSpPr/>
            <p:nvPr/>
          </p:nvSpPr>
          <p:spPr>
            <a:xfrm>
              <a:off x="0" y="6140773"/>
              <a:ext cx="5588000" cy="4625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2000"/>
              </a:lvl1pPr>
            </a:lstStyle>
            <a:p>
              <a:pPr/>
              <a:r>
                <a:t>PEACH FACED LUTINO</a:t>
              </a:r>
            </a:p>
          </p:txBody>
        </p:sp>
      </p:grpSp>
      <p:pic>
        <p:nvPicPr>
          <p:cNvPr id="13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1088" y="5149432"/>
            <a:ext cx="6006624" cy="40013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ADDITIONAL FEATUR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ADDITIONAL FEATURES</a:t>
            </a:r>
          </a:p>
        </p:txBody>
      </p:sp>
      <p:sp>
        <p:nvSpPr>
          <p:cNvPr id="142" name="REMOVES INDIVIDUAL DATA ENTRY FOR BIRD DATABASE AND BIRD JOURNAL…"/>
          <p:cNvSpPr txBox="1"/>
          <p:nvPr>
            <p:ph type="body" idx="1"/>
          </p:nvPr>
        </p:nvSpPr>
        <p:spPr>
          <a:xfrm>
            <a:off x="266700" y="1447799"/>
            <a:ext cx="11480800" cy="4880969"/>
          </a:xfrm>
          <a:prstGeom prst="rect">
            <a:avLst/>
          </a:prstGeom>
        </p:spPr>
        <p:txBody>
          <a:bodyPr/>
          <a:lstStyle/>
          <a:p>
            <a:pPr/>
            <a:r>
              <a:t>REMOVES INDIVIDUAL DATA ENTRY FOR BIRD DATABASE AND BIRD JOURNAL</a:t>
            </a:r>
          </a:p>
          <a:p>
            <a:pPr/>
            <a:r>
              <a:t>SAVES DATA TO A FILE</a:t>
            </a:r>
          </a:p>
        </p:txBody>
      </p:sp>
      <p:pic>
        <p:nvPicPr>
          <p:cNvPr id="14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75700" y="3924300"/>
            <a:ext cx="3187700" cy="2552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3197" t="3197" r="3197" b="3197"/>
          <a:stretch>
            <a:fillRect/>
          </a:stretch>
        </p:blipFill>
        <p:spPr>
          <a:xfrm>
            <a:off x="2228850" y="6219836"/>
            <a:ext cx="2776645" cy="24733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checker dir="horz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–WILSON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–WILSON</a:t>
            </a:r>
          </a:p>
        </p:txBody>
      </p:sp>
      <p:sp>
        <p:nvSpPr>
          <p:cNvPr id="147" name="“HAPPY BIRDING.”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“HAPPY BIRDING.”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3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38100" dist="12700" dir="540000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EBEBEB"/>
            </a:solidFill>
            <a:effectLst>
              <a:outerShdw sx="100000" sy="100000" kx="0" ky="0" algn="b" rotWithShape="0" blurRad="50800" dist="25400" dir="540000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3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38100" dist="12700" dir="540000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EBEBEB"/>
            </a:solidFill>
            <a:effectLst>
              <a:outerShdw sx="100000" sy="100000" kx="0" ky="0" algn="b" rotWithShape="0" blurRad="50800" dist="25400" dir="540000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